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5"/>
  </p:notesMasterIdLst>
  <p:sldIdLst>
    <p:sldId id="256" r:id="rId2"/>
    <p:sldId id="257" r:id="rId3"/>
    <p:sldId id="261" r:id="rId4"/>
  </p:sldIdLst>
  <p:sldSz cx="12192000" cy="128016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F00BF"/>
    <a:srgbClr val="0000FF"/>
    <a:srgbClr val="2CA02C"/>
    <a:srgbClr val="FF45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39" d="100"/>
          <a:sy n="39" d="100"/>
        </p:scale>
        <p:origin x="2106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E4D09B-3F12-4718-B6E5-D1BBEE29E75D}" type="datetimeFigureOut">
              <a:rPr lang="en-US" smtClean="0"/>
              <a:t>2/7/2024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958975" y="1143000"/>
            <a:ext cx="29400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757177-ECF2-4398-B1B4-6E7EE2A4B3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0508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E3845A-FA64-E998-5CCD-DCA8F2A8C3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1D8CFAE-5BE4-F86A-5EC9-64E0EBB441F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958975" y="1143000"/>
            <a:ext cx="294005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851D739-8A7E-C535-A889-0D14D4237F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EC087F-A0D3-9788-6B2C-29D5F1DB701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757177-ECF2-4398-B1B4-6E7EE2A4B33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4690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095078"/>
            <a:ext cx="10363200" cy="4456853"/>
          </a:xfrm>
        </p:spPr>
        <p:txBody>
          <a:bodyPr anchor="b"/>
          <a:lstStyle>
            <a:lvl1pPr algn="ctr"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6723804"/>
            <a:ext cx="9144000" cy="3090756"/>
          </a:xfrm>
        </p:spPr>
        <p:txBody>
          <a:bodyPr/>
          <a:lstStyle>
            <a:lvl1pPr marL="0" indent="0" algn="ctr">
              <a:buNone/>
              <a:defRPr sz="3200"/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72B17-CFA1-4DE4-B482-197D50EDFFAE}" type="datetimeFigureOut">
              <a:rPr lang="en-US" smtClean="0"/>
              <a:t>2/7/2024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C4D4A-E499-404B-BC34-67A9E90CCC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4702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72B17-CFA1-4DE4-B482-197D50EDFFAE}" type="datetimeFigureOut">
              <a:rPr lang="en-US" smtClean="0"/>
              <a:t>2/7/2024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C4D4A-E499-404B-BC34-67A9E90CCC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4162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681567"/>
            <a:ext cx="2628900" cy="1084876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681567"/>
            <a:ext cx="7734300" cy="1084876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72B17-CFA1-4DE4-B482-197D50EDFFAE}" type="datetimeFigureOut">
              <a:rPr lang="en-US" smtClean="0"/>
              <a:t>2/7/2024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C4D4A-E499-404B-BC34-67A9E90CCC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3346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72B17-CFA1-4DE4-B482-197D50EDFFAE}" type="datetimeFigureOut">
              <a:rPr lang="en-US" smtClean="0"/>
              <a:t>2/7/2024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C4D4A-E499-404B-BC34-67A9E90CCC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2085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3191514"/>
            <a:ext cx="10515600" cy="5325109"/>
          </a:xfrm>
        </p:spPr>
        <p:txBody>
          <a:bodyPr anchor="b"/>
          <a:lstStyle>
            <a:lvl1pPr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8567000"/>
            <a:ext cx="10515600" cy="2800349"/>
          </a:xfrm>
        </p:spPr>
        <p:txBody>
          <a:bodyPr/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609585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72B17-CFA1-4DE4-B482-197D50EDFFAE}" type="datetimeFigureOut">
              <a:rPr lang="en-US" smtClean="0"/>
              <a:t>2/7/2024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C4D4A-E499-404B-BC34-67A9E90CCC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5534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3407833"/>
            <a:ext cx="5181600" cy="81224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3407833"/>
            <a:ext cx="5181600" cy="81224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72B17-CFA1-4DE4-B482-197D50EDFFAE}" type="datetimeFigureOut">
              <a:rPr lang="en-US" smtClean="0"/>
              <a:t>2/7/2024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C4D4A-E499-404B-BC34-67A9E90CCC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3960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681570"/>
            <a:ext cx="10515600" cy="247438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3138171"/>
            <a:ext cx="5157787" cy="1537969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4676140"/>
            <a:ext cx="5157787" cy="68778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3138171"/>
            <a:ext cx="5183188" cy="1537969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4676140"/>
            <a:ext cx="5183188" cy="68778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72B17-CFA1-4DE4-B482-197D50EDFFAE}" type="datetimeFigureOut">
              <a:rPr lang="en-US" smtClean="0"/>
              <a:t>2/7/2024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C4D4A-E499-404B-BC34-67A9E90CCC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2544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72B17-CFA1-4DE4-B482-197D50EDFFAE}" type="datetimeFigureOut">
              <a:rPr lang="en-US" smtClean="0"/>
              <a:t>2/7/2024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C4D4A-E499-404B-BC34-67A9E90CCC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2330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72B17-CFA1-4DE4-B482-197D50EDFFAE}" type="datetimeFigureOut">
              <a:rPr lang="en-US" smtClean="0"/>
              <a:t>2/7/2024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C4D4A-E499-404B-BC34-67A9E90CCC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1804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853440"/>
            <a:ext cx="3932237" cy="2987040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1843196"/>
            <a:ext cx="6172200" cy="9097433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3840480"/>
            <a:ext cx="3932237" cy="7114964"/>
          </a:xfr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72B17-CFA1-4DE4-B482-197D50EDFFAE}" type="datetimeFigureOut">
              <a:rPr lang="en-US" smtClean="0"/>
              <a:t>2/7/2024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C4D4A-E499-404B-BC34-67A9E90CCC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159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853440"/>
            <a:ext cx="3932237" cy="2987040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1843196"/>
            <a:ext cx="6172200" cy="9097433"/>
          </a:xfrm>
        </p:spPr>
        <p:txBody>
          <a:bodyPr anchor="t"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3840480"/>
            <a:ext cx="3932237" cy="7114964"/>
          </a:xfr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72B17-CFA1-4DE4-B482-197D50EDFFAE}" type="datetimeFigureOut">
              <a:rPr lang="en-US" smtClean="0"/>
              <a:t>2/7/2024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C4D4A-E499-404B-BC34-67A9E90CCC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3047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681570"/>
            <a:ext cx="10515600" cy="24743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3407833"/>
            <a:ext cx="10515600" cy="8122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11865189"/>
            <a:ext cx="2743200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C72B17-CFA1-4DE4-B482-197D50EDFFAE}" type="datetimeFigureOut">
              <a:rPr lang="en-US" smtClean="0"/>
              <a:t>2/7/2024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11865189"/>
            <a:ext cx="4114800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11865189"/>
            <a:ext cx="2743200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4C4D4A-E499-404B-BC34-67A9E90CCC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067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92" indent="-304792" algn="l" defTabSz="1219170" rtl="0" eaLnBrk="1" latinLnBrk="0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3733" kern="1200">
          <a:solidFill>
            <a:schemeClr val="tx1"/>
          </a:solidFill>
          <a:latin typeface="+mn-lt"/>
          <a:ea typeface="+mn-ea"/>
          <a:cs typeface="+mn-cs"/>
        </a:defRPr>
      </a:lvl1pPr>
      <a:lvl2pPr marL="91437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of a function&#10;&#10;Description automatically generated">
            <a:extLst>
              <a:ext uri="{FF2B5EF4-FFF2-40B4-BE49-F238E27FC236}">
                <a16:creationId xmlns:a16="http://schemas.microsoft.com/office/drawing/2014/main" id="{24FC0AD6-12FB-9B99-C670-1A55B0D5D0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6743" y="4062510"/>
            <a:ext cx="5477958" cy="3654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7463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with a red line and a green line&#10;&#10;Description automatically generated">
            <a:extLst>
              <a:ext uri="{FF2B5EF4-FFF2-40B4-BE49-F238E27FC236}">
                <a16:creationId xmlns:a16="http://schemas.microsoft.com/office/drawing/2014/main" id="{7A84F8BD-F49C-E825-662A-663B5287C1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329" y="4493231"/>
            <a:ext cx="4238124" cy="338676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3041795-328D-2AD8-6224-6F1BD7A1DDC8}"/>
              </a:ext>
            </a:extLst>
          </p:cNvPr>
          <p:cNvSpPr txBox="1"/>
          <p:nvPr/>
        </p:nvSpPr>
        <p:spPr>
          <a:xfrm>
            <a:off x="515985" y="3799778"/>
            <a:ext cx="84029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(a)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6715F2A-977E-0C96-A3AB-53E198E219D9}"/>
              </a:ext>
            </a:extLst>
          </p:cNvPr>
          <p:cNvSpPr txBox="1"/>
          <p:nvPr/>
        </p:nvSpPr>
        <p:spPr>
          <a:xfrm>
            <a:off x="5390328" y="3799778"/>
            <a:ext cx="8659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(b)</a:t>
            </a:r>
          </a:p>
        </p:txBody>
      </p:sp>
      <p:pic>
        <p:nvPicPr>
          <p:cNvPr id="6" name="Picture 5" descr="A graph with red and yellow lines&#10;&#10;Description automatically generated">
            <a:extLst>
              <a:ext uri="{FF2B5EF4-FFF2-40B4-BE49-F238E27FC236}">
                <a16:creationId xmlns:a16="http://schemas.microsoft.com/office/drawing/2014/main" id="{70890403-08BF-BB80-0054-DD039DD750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898" y="4247350"/>
            <a:ext cx="4543263" cy="3632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310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D23509-D23A-E818-8241-7EB44AD219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DF51EA43-F18A-B8C2-4A0A-B00618C74D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029" y="8658777"/>
            <a:ext cx="2864530" cy="2284483"/>
          </a:xfrm>
          <a:prstGeom prst="rect">
            <a:avLst/>
          </a:prstGeom>
        </p:spPr>
      </p:pic>
      <p:pic>
        <p:nvPicPr>
          <p:cNvPr id="15" name="Picture 14" descr="A green and purple line drawing on a black background&#10;&#10;Description automatically generated">
            <a:extLst>
              <a:ext uri="{FF2B5EF4-FFF2-40B4-BE49-F238E27FC236}">
                <a16:creationId xmlns:a16="http://schemas.microsoft.com/office/drawing/2014/main" id="{757DBC43-1C09-70B4-B4F5-5671BE5828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3968" y="8641168"/>
            <a:ext cx="2523381" cy="2059552"/>
          </a:xfrm>
          <a:prstGeom prst="rect">
            <a:avLst/>
          </a:prstGeom>
        </p:spPr>
      </p:pic>
      <p:pic>
        <p:nvPicPr>
          <p:cNvPr id="17" name="Picture 16" descr="A graph of a function&#10;&#10;Description automatically generated">
            <a:extLst>
              <a:ext uri="{FF2B5EF4-FFF2-40B4-BE49-F238E27FC236}">
                <a16:creationId xmlns:a16="http://schemas.microsoft.com/office/drawing/2014/main" id="{65FB803A-6AD8-AED5-3A47-EF4DA00616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5055" y="8646743"/>
            <a:ext cx="2508375" cy="2047304"/>
          </a:xfrm>
          <a:prstGeom prst="rect">
            <a:avLst/>
          </a:prstGeom>
        </p:spPr>
      </p:pic>
      <p:pic>
        <p:nvPicPr>
          <p:cNvPr id="4" name="Picture 3" descr="A yellow and red cross with black text&#10;&#10;Description automatically generated">
            <a:extLst>
              <a:ext uri="{FF2B5EF4-FFF2-40B4-BE49-F238E27FC236}">
                <a16:creationId xmlns:a16="http://schemas.microsoft.com/office/drawing/2014/main" id="{4484E371-8253-8D97-0CD6-7C085E21A5E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0314" y="1749630"/>
            <a:ext cx="1953853" cy="1953853"/>
          </a:xfrm>
          <a:prstGeom prst="rect">
            <a:avLst/>
          </a:prstGeom>
        </p:spPr>
      </p:pic>
      <p:pic>
        <p:nvPicPr>
          <p:cNvPr id="11" name="Picture 10" descr="A yellow and pink diagram with black text&#10;&#10;Description automatically generated">
            <a:extLst>
              <a:ext uri="{FF2B5EF4-FFF2-40B4-BE49-F238E27FC236}">
                <a16:creationId xmlns:a16="http://schemas.microsoft.com/office/drawing/2014/main" id="{EEFFB83B-7A74-5CD5-3FD1-398D0A7F0B2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5827" y="3983362"/>
            <a:ext cx="1947827" cy="1947827"/>
          </a:xfrm>
          <a:prstGeom prst="rect">
            <a:avLst/>
          </a:prstGeom>
        </p:spPr>
      </p:pic>
      <p:pic>
        <p:nvPicPr>
          <p:cNvPr id="5" name="Picture 4" descr="A yellow circle with black text&#10;&#10;Description automatically generated">
            <a:extLst>
              <a:ext uri="{FF2B5EF4-FFF2-40B4-BE49-F238E27FC236}">
                <a16:creationId xmlns:a16="http://schemas.microsoft.com/office/drawing/2014/main" id="{4AC89E01-EC01-74F5-3EA5-B3FADB46A8C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5826" y="1742205"/>
            <a:ext cx="1955738" cy="1955738"/>
          </a:xfrm>
          <a:prstGeom prst="rect">
            <a:avLst/>
          </a:prstGeom>
        </p:spPr>
      </p:pic>
      <p:pic>
        <p:nvPicPr>
          <p:cNvPr id="7" name="Picture 6" descr="A diagram of a cross with yellow squares and black text&#10;&#10;Description automatically generated with medium confidence">
            <a:extLst>
              <a:ext uri="{FF2B5EF4-FFF2-40B4-BE49-F238E27FC236}">
                <a16:creationId xmlns:a16="http://schemas.microsoft.com/office/drawing/2014/main" id="{A91CFAB1-468B-85A1-5BFE-740806323E6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7930" y="3975452"/>
            <a:ext cx="1971559" cy="1971559"/>
          </a:xfrm>
          <a:prstGeom prst="rect">
            <a:avLst/>
          </a:prstGeom>
        </p:spPr>
      </p:pic>
      <p:pic>
        <p:nvPicPr>
          <p:cNvPr id="9" name="Picture 8" descr="A yellow and purple cross with black text&#10;&#10;Description automatically generated">
            <a:extLst>
              <a:ext uri="{FF2B5EF4-FFF2-40B4-BE49-F238E27FC236}">
                <a16:creationId xmlns:a16="http://schemas.microsoft.com/office/drawing/2014/main" id="{96653259-EB2E-4011-3D88-D5755A1C7E9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1502" y="3975451"/>
            <a:ext cx="1971559" cy="1971559"/>
          </a:xfrm>
          <a:prstGeom prst="rect">
            <a:avLst/>
          </a:prstGeom>
        </p:spPr>
      </p:pic>
      <p:pic>
        <p:nvPicPr>
          <p:cNvPr id="19" name="Picture 18" descr="A diagram of a number of symbols&#10;&#10;Description automatically generated with medium confidence">
            <a:extLst>
              <a:ext uri="{FF2B5EF4-FFF2-40B4-BE49-F238E27FC236}">
                <a16:creationId xmlns:a16="http://schemas.microsoft.com/office/drawing/2014/main" id="{66995DED-633C-5265-0CB6-1D3E45B246C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3647" y="1745392"/>
            <a:ext cx="2147029" cy="2150956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C88E43D9-43D4-3F0E-CA73-AA03CCFF5597}"/>
              </a:ext>
            </a:extLst>
          </p:cNvPr>
          <p:cNvSpPr txBox="1"/>
          <p:nvPr/>
        </p:nvSpPr>
        <p:spPr>
          <a:xfrm>
            <a:off x="2571679" y="1214111"/>
            <a:ext cx="13343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t=12ms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659E3A0-A3AA-EB68-37AA-75CB04706D13}"/>
              </a:ext>
            </a:extLst>
          </p:cNvPr>
          <p:cNvSpPr txBox="1"/>
          <p:nvPr/>
        </p:nvSpPr>
        <p:spPr>
          <a:xfrm>
            <a:off x="5285219" y="1214111"/>
            <a:ext cx="15083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t=875ms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94779A7-36CB-99FA-9364-5384E8ACCB96}"/>
              </a:ext>
            </a:extLst>
          </p:cNvPr>
          <p:cNvSpPr txBox="1"/>
          <p:nvPr/>
        </p:nvSpPr>
        <p:spPr>
          <a:xfrm>
            <a:off x="7805355" y="1214111"/>
            <a:ext cx="18366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t=5000ms</a:t>
            </a:r>
          </a:p>
        </p:txBody>
      </p:sp>
      <p:pic>
        <p:nvPicPr>
          <p:cNvPr id="36" name="Picture 35" descr="A screen shot of a graph&#10;&#10;Description automatically generated">
            <a:extLst>
              <a:ext uri="{FF2B5EF4-FFF2-40B4-BE49-F238E27FC236}">
                <a16:creationId xmlns:a16="http://schemas.microsoft.com/office/drawing/2014/main" id="{4734EAA5-5C3A-2489-7EBF-E93D4873CAE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0796" y="6210084"/>
            <a:ext cx="2523381" cy="2049580"/>
          </a:xfrm>
          <a:prstGeom prst="rect">
            <a:avLst/>
          </a:prstGeom>
        </p:spPr>
      </p:pic>
      <p:pic>
        <p:nvPicPr>
          <p:cNvPr id="31" name="Picture 30" descr="A screen shot of a graph&#10;&#10;Description automatically generated">
            <a:extLst>
              <a:ext uri="{FF2B5EF4-FFF2-40B4-BE49-F238E27FC236}">
                <a16:creationId xmlns:a16="http://schemas.microsoft.com/office/drawing/2014/main" id="{565C77C7-78D8-3D90-66F7-4DB2735CECB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1001" y="6210470"/>
            <a:ext cx="2522430" cy="2048808"/>
          </a:xfrm>
          <a:prstGeom prst="rect">
            <a:avLst/>
          </a:prstGeom>
        </p:spPr>
      </p:pic>
      <p:pic>
        <p:nvPicPr>
          <p:cNvPr id="33" name="Picture 32" descr="A screen shot of a computer screen&#10;&#10;Description automatically generated">
            <a:extLst>
              <a:ext uri="{FF2B5EF4-FFF2-40B4-BE49-F238E27FC236}">
                <a16:creationId xmlns:a16="http://schemas.microsoft.com/office/drawing/2014/main" id="{9FA0A279-4106-392F-87BD-931086252A6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492" y="6210692"/>
            <a:ext cx="2864066" cy="2295982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64DC9C8-B5DF-9D13-CA7B-01C2CB60818E}"/>
              </a:ext>
            </a:extLst>
          </p:cNvPr>
          <p:cNvCxnSpPr>
            <a:cxnSpLocks/>
          </p:cNvCxnSpPr>
          <p:nvPr/>
        </p:nvCxnSpPr>
        <p:spPr>
          <a:xfrm>
            <a:off x="1691429" y="3886638"/>
            <a:ext cx="509899" cy="0"/>
          </a:xfrm>
          <a:prstGeom prst="straightConnector1">
            <a:avLst/>
          </a:prstGeom>
          <a:ln w="76200">
            <a:solidFill>
              <a:srgbClr val="FF45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6EC4D12-17C2-2A0F-9EE5-E9743A2D2834}"/>
              </a:ext>
            </a:extLst>
          </p:cNvPr>
          <p:cNvCxnSpPr>
            <a:cxnSpLocks/>
          </p:cNvCxnSpPr>
          <p:nvPr/>
        </p:nvCxnSpPr>
        <p:spPr>
          <a:xfrm flipV="1">
            <a:off x="1728410" y="3407086"/>
            <a:ext cx="9008" cy="514948"/>
          </a:xfrm>
          <a:prstGeom prst="straightConnector1">
            <a:avLst/>
          </a:prstGeom>
          <a:ln w="76200">
            <a:solidFill>
              <a:srgbClr val="2CA02C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994AD82-F9B3-BFAF-E95D-7ED18ED1C93D}"/>
              </a:ext>
            </a:extLst>
          </p:cNvPr>
          <p:cNvSpPr txBox="1"/>
          <p:nvPr/>
        </p:nvSpPr>
        <p:spPr>
          <a:xfrm>
            <a:off x="1769627" y="3780611"/>
            <a:ext cx="415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0000FF"/>
                </a:solidFill>
                <a:latin typeface="Times New Roman" panose="02020603050405020304" pitchFamily="18" charset="0"/>
                <a:ea typeface="ADLaM Display" panose="02010000000000000000" pitchFamily="2" charset="0"/>
                <a:cs typeface="Times New Roman" panose="02020603050405020304" pitchFamily="18" charset="0"/>
              </a:rPr>
              <a:t>x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7327C4C-83F0-7F8F-FB34-1BFB3AD64F08}"/>
              </a:ext>
            </a:extLst>
          </p:cNvPr>
          <p:cNvSpPr txBox="1"/>
          <p:nvPr/>
        </p:nvSpPr>
        <p:spPr>
          <a:xfrm>
            <a:off x="1483680" y="2870599"/>
            <a:ext cx="415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BF00BF"/>
                </a:solidFill>
                <a:latin typeface="Times New Roman" panose="02020603050405020304" pitchFamily="18" charset="0"/>
                <a:ea typeface="ADLaM Display" panose="02010000000000000000" pitchFamily="2" charset="0"/>
                <a:cs typeface="Times New Roman" panose="02020603050405020304" pitchFamily="18" charset="0"/>
              </a:rPr>
              <a:t>y</a:t>
            </a:r>
          </a:p>
        </p:txBody>
      </p:sp>
    </p:spTree>
    <p:extLst>
      <p:ext uri="{BB962C8B-B14F-4D97-AF65-F5344CB8AC3E}">
        <p14:creationId xmlns:p14="http://schemas.microsoft.com/office/powerpoint/2010/main" val="8131750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0</TotalTime>
  <Words>18</Words>
  <Application>Microsoft Office PowerPoint</Application>
  <PresentationFormat>Custom</PresentationFormat>
  <Paragraphs>8</Paragraphs>
  <Slides>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9" baseType="lpstr">
      <vt:lpstr>ADLaM Display</vt:lpstr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Upadesh Subedi</dc:creator>
  <cp:lastModifiedBy>Upadesh Subedi</cp:lastModifiedBy>
  <cp:revision>27</cp:revision>
  <dcterms:created xsi:type="dcterms:W3CDTF">2024-02-03T21:35:21Z</dcterms:created>
  <dcterms:modified xsi:type="dcterms:W3CDTF">2024-02-07T11:21:03Z</dcterms:modified>
</cp:coreProperties>
</file>